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" name="Рисунок 37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УПРАВЛЕНИЕ ИСПОЛНЕНИЯ\17_Бюджет для граждан\2015 год\Доклад об исполнении  бюджета города Покачи за 2014 год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Z:\УПРАВЛЕНИЕ ИСПОЛНЕНИЯ\17_Бюджет для граждан\2015 год\Доклад об исполнении  бюджета города Покачи за 2014 год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Z:\УПРАВЛЕНИЕ ИСПОЛНЕНИЯ\17_Бюджет для граждан\2015 год\Доклад об исполнении  бюджета города Покачи за 2014 год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Z:\УПРАВЛЕНИЕ ИСПОЛНЕНИЯ\17_Бюджет для граждан\2015 год\Доклад об исполнении  бюджета города Покачи за 2014 год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Z:\УПРАВЛЕНИЕ ИСПОЛНЕНИЯ\17_Бюджет для граждан\2015 год\Доклад об исполнении  бюджета города Покачи за 2014 год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Z:\УПРАВЛЕНИЕ ИСПОЛНЕНИЯ\17_Бюджет для граждан\2015 год\Доклад об исполнении  бюджета города Покачи за 2014 год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Z:\УПРАВЛЕНИЕ ИСПОЛНЕНИЯ\17_Бюджет для граждан\2015 год\Доклад об исполнении  бюджета города Покачи за 2014 год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Z:\УПРАВЛЕНИЕ ИСПОЛНЕНИЯ\17_Бюджет для граждан\2015 год\Доклад об исполнении  бюджета города Покачи за 2014 год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Z:\УПРАВЛЕНИЕ ИСПОЛНЕНИЯ\17_Бюджет для граждан\2015 год\Доклад об исполнении  бюджета города Покачи за 2014 год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Z:\УПРАВЛЕНИЕ ИСПОЛНЕНИЯ\17_Бюджет для граждан\2015 год\Доклад об исполнении  бюджета города Покачи за 2014 год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8"/>
            <a:ext cx="8712967" cy="645961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Z:\УПРАВЛЕНИЕ ИСПОЛНЕНИЯ\17_Бюджет для граждан\2015 год\Доклад об исполнении  бюджета города Покачи за 2014 год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Z:\УПРАВЛЕНИЕ ИСПОЛНЕНИЯ\17_Бюджет для граждан\2015 год\Доклад об исполнении  бюджета города Покачи за 2014 год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Z:\УПРАВЛЕНИЕ ИСПОЛНЕНИЯ\17_Бюджет для граждан\2015 год\Доклад об исполнении  бюджета города Покачи за 2014 год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Z:\УПРАВЛЕНИЕ ИСПОЛНЕНИЯ\17_Бюджет для граждан\2015 год\Доклад об исполнении  бюджета города Покачи за 2014 год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Z:\УПРАВЛЕНИЕ ИСПОЛНЕНИЯ\17_Бюджет для граждан\2015 год\Доклад об исполнении  бюджета города Покачи за 2014 год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Z:\УПРАВЛЕНИЕ ИСПОЛНЕНИЯ\17_Бюджет для граждан\2015 год\Доклад об исполнении  бюджета города Покачи за 2014 год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Z:\УПРАВЛЕНИЕ ИСПОЛНЕНИЯ\17_Бюджет для граждан\2015 год\Доклад об исполнении  бюджета города Покачи за 2014 год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Z:\УПРАВЛЕНИЕ ИСПОЛНЕНИЯ\17_Бюджет для граждан\2015 год\Доклад об исполнении  бюджета города Покачи за 2014 год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Z:\УПРАВЛЕНИЕ ИСПОЛНЕНИЯ\17_Бюджет для граждан\2015 год\Доклад об исполнении  бюджета города Покачи за 2014 год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Z:\УПРАВЛЕНИЕ ИСПОЛНЕНИЯ\17_Бюджет для граждан\2015 год\Доклад об исполнении  бюджета города Покачи за 2014 год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2843"/>
            <a:ext cx="8928992" cy="643250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Z:\УПРАВЛЕНИЕ ИСПОЛНЕНИЯ\17_Бюджет для граждан\2015 год\Доклад об исполнении  бюджета города Покачи за 2014 год\Слайд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Z:\УПРАВЛЕНИЕ ИСПОЛНЕНИЯ\17_Бюджет для граждан\2015 год\Доклад об исполнении  бюджета города Покачи за 2014 год\Слайд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Z:\УПРАВЛЕНИЕ ИСПОЛНЕНИЯ\17_Бюджет для граждан\2015 год\Доклад об исполнении  бюджета города Покачи за 2014 год\Слайд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Z:\УПРАВЛЕНИЕ ИСПОЛНЕНИЯ\17_Бюджет для граждан\2015 год\Доклад об исполнении  бюджета города Покачи за 2014 год\Слайд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Z:\УПРАВЛЕНИЕ ИСПОЛНЕНИЯ\17_Бюджет для граждан\2015 год\Доклад об исполнении  бюджета города Покачи за 2014 год\Слайд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116632"/>
            <a:ext cx="9001000" cy="67515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116632"/>
            <a:ext cx="8856984" cy="65527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78"/>
            <a:ext cx="8856983" cy="66693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036497" cy="66247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0"/>
            <a:ext cx="9001000" cy="65973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84780" cy="67385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Островская Татьяна Сергеевна</cp:lastModifiedBy>
  <cp:revision>4</cp:revision>
  <dcterms:modified xsi:type="dcterms:W3CDTF">2015-06-02T05:29:36Z</dcterms:modified>
</cp:coreProperties>
</file>