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Управление_ПЛАНИРОВАНИЯ\2_ФОРМИРОВАНИЕ_БЮДЖЕТА\2015-2017\7_ПУБЛИЧНЫЕ СЛУШАНИЯ\для раздачи Презентация 2015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Z:\Управление_ПЛАНИРОВАНИЯ\2_ФОРМИРОВАНИЕ_БЮДЖЕТА\2015-2017\7_ПУБЛИЧНЫЕ СЛУШАНИЯ\для раздачи Презентация 2015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Z:\Управление_ПЛАНИРОВАНИЯ\2_ФОРМИРОВАНИЕ_БЮДЖЕТА\2015-2017\7_ПУБЛИЧНЫЕ СЛУШАНИЯ\для раздачи Презентация 2015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Z:\Управление_ПЛАНИРОВАНИЯ\2_ФОРМИРОВАНИЕ_БЮДЖЕТА\2015-2017\7_ПУБЛИЧНЫЕ СЛУШАНИЯ\для раздачи Презентация 2015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Z:\Управление_ПЛАНИРОВАНИЯ\2_ФОРМИРОВАНИЕ_БЮДЖЕТА\2015-2017\7_ПУБЛИЧНЫЕ СЛУШАНИЯ\для раздачи Презентация 2015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Z:\Управление_ПЛАНИРОВАНИЯ\2_ФОРМИРОВАНИЕ_БЮДЖЕТА\2015-2017\7_ПУБЛИЧНЫЕ СЛУШАНИЯ\для раздачи Презентация 2015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Z:\Управление_ПЛАНИРОВАНИЯ\2_ФОРМИРОВАНИЕ_БЮДЖЕТА\2015-2017\7_ПУБЛИЧНЫЕ СЛУШАНИЯ\для раздачи Презентация 2015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Z:\Управление_ПЛАНИРОВАНИЯ\2_ФОРМИРОВАНИЕ_БЮДЖЕТА\2015-2017\7_ПУБЛИЧНЫЕ СЛУШАНИЯ\для раздачи Презентация 2015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Z:\Управление_ПЛАНИРОВАНИЯ\2_ФОРМИРОВАНИЕ_БЮДЖЕТА\2015-2017\7_ПУБЛИЧНЫЕ СЛУШАНИЯ\для раздачи Презентация 2015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Z:\Управление_ПЛАНИРОВАНИЯ\2_ФОРМИРОВАНИЕ_БЮДЖЕТА\2015-2017\7_ПУБЛИЧНЫЕ СЛУШАНИЯ\для раздачи Презентация 2015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Z:\Управление_ПЛАНИРОВАНИЯ\2_ФОРМИРОВАНИЕ_БЮДЖЕТА\2015-2017\7_ПУБЛИЧНЫЕ СЛУШАНИЯ\для раздачи Презентация 2015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Z:\Управление_ПЛАНИРОВАНИЯ\2_ФОРМИРОВАНИЕ_БЮДЖЕТА\2015-2017\7_ПУБЛИЧНЫЕ СЛУШАНИЯ\для раздачи Презентация 2015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Z:\Управление_ПЛАНИРОВАНИЯ\2_ФОРМИРОВАНИЕ_БЮДЖЕТА\2015-2017\7_ПУБЛИЧНЫЕ СЛУШАНИЯ\для раздачи Презентация 2015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Z:\Управление_ПЛАНИРОВАНИЯ\2_ФОРМИРОВАНИЕ_БЮДЖЕТА\2015-2017\7_ПУБЛИЧНЫЕ СЛУШАНИЯ\для раздачи Презентация 2015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Z:\Управление_ПЛАНИРОВАНИЯ\2_ФОРМИРОВАНИЕ_БЮДЖЕТА\2015-2017\7_ПУБЛИЧНЫЕ СЛУШАНИЯ\для раздачи Презентация 2015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Z:\Управление_ПЛАНИРОВАНИЯ\2_ФОРМИРОВАНИЕ_БЮДЖЕТА\2015-2017\7_ПУБЛИЧНЫЕ СЛУШАНИЯ\для раздачи Презентация 2015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Z:\Управление_ПЛАНИРОВАНИЯ\2_ФОРМИРОВАНИЕ_БЮДЖЕТА\2015-2017\7_ПУБЛИЧНЫЕ СЛУШАНИЯ\для раздачи Презентация 2015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Z:\Управление_ПЛАНИРОВАНИЯ\2_ФОРМИРОВАНИЕ_БЮДЖЕТА\2015-2017\7_ПУБЛИЧНЫЕ СЛУШАНИЯ\для раздачи Презентация 2015\Слайд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Z:\Управление_ПЛАНИРОВАНИЯ\2_ФОРМИРОВАНИЕ_БЮДЖЕТА\2015-2017\7_ПУБЛИЧНЫЕ СЛУШАНИЯ\для раздачи Презентация 2015\Слайд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Z:\Управление_ПЛАНИРОВАНИЯ\2_ФОРМИРОВАНИЕ_БЮДЖЕТА\2015-2017\7_ПУБЛИЧНЫЕ СЛУШАНИЯ\для раздачи Презентация 2015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Z:\Управление_ПЛАНИРОВАНИЯ\2_ФОРМИРОВАНИЕ_БЮДЖЕТА\2015-2017\7_ПУБЛИЧНЫЕ СЛУШАНИЯ\для раздачи Презентация 2015\Слайд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Z:\Управление_ПЛАНИРОВАНИЯ\2_ФОРМИРОВАНИЕ_БЮДЖЕТА\2015-2017\7_ПУБЛИЧНЫЕ СЛУШАНИЯ\для раздачи Презентация 2015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Z:\Управление_ПЛАНИРОВАНИЯ\2_ФОРМИРОВАНИЕ_БЮДЖЕТА\2015-2017\7_ПУБЛИЧНЫЕ СЛУШАНИЯ\для раздачи Презентация 2015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Z:\Управление_ПЛАНИРОВАНИЯ\2_ФОРМИРОВАНИЕ_БЮДЖЕТА\2015-2017\7_ПУБЛИЧНЫЕ СЛУШАНИЯ\для раздачи Презентация 2015\Слайд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Z:\Управление_ПЛАНИРОВАНИЯ\2_ФОРМИРОВАНИЕ_БЮДЖЕТА\2015-2017\7_ПУБЛИЧНЫЕ СЛУШАНИЯ\для раздачи Презентация 2015\Слайд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Z:\Управление_ПЛАНИРОВАНИЯ\2_ФОРМИРОВАНИЕ_БЮДЖЕТА\2015-2017\7_ПУБЛИЧНЫЕ СЛУШАНИЯ\для раздачи Презентация 2015\Слайд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Z:\Управление_ПЛАНИРОВАНИЯ\2_ФОРМИРОВАНИЕ_БЮДЖЕТА\2015-2017\7_ПУБЛИЧНЫЕ СЛУШАНИЯ\для раздачи Презентация 2015\Слайд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Z:\Управление_ПЛАНИРОВАНИЯ\2_ФОРМИРОВАНИЕ_БЮДЖЕТА\2015-2017\7_ПУБЛИЧНЫЕ СЛУШАНИЯ\для раздачи Презентация 2015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Z:\Управление_ПЛАНИРОВАНИЯ\2_ФОРМИРОВАНИЕ_БЮДЖЕТА\2015-2017\7_ПУБЛИЧНЫЕ СЛУШАНИЯ\для раздачи Презентация 2015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Z:\Управление_ПЛАНИРОВАНИЯ\2_ФОРМИРОВАНИЕ_БЮДЖЕТА\2015-2017\7_ПУБЛИЧНЫЕ СЛУШАНИЯ\для раздачи Презентация 2015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Z:\Управление_ПЛАНИРОВАНИЯ\2_ФОРМИРОВАНИЕ_БЮДЖЕТА\2015-2017\7_ПУБЛИЧНЫЕ СЛУШАНИЯ\для раздачи Презентация 2015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Z:\Управление_ПЛАНИРОВАНИЯ\2_ФОРМИРОВАНИЕ_БЮДЖЕТА\2015-2017\7_ПУБЛИЧНЫЕ СЛУШАНИЯ\для раздачи Презентация 2015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Z:\Управление_ПЛАНИРОВАНИЯ\2_ФОРМИРОВАНИЕ_БЮДЖЕТА\2015-2017\7_ПУБЛИЧНЫЕ СЛУШАНИЯ\для раздачи Презентация 2015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Ходулапова Алена Евгеньевна</dc:creator>
  <cp:lastModifiedBy>Ходулапова Алена Евгеньевна</cp:lastModifiedBy>
  <cp:revision>1</cp:revision>
  <dcterms:created xsi:type="dcterms:W3CDTF">2014-12-01T13:56:04Z</dcterms:created>
  <dcterms:modified xsi:type="dcterms:W3CDTF">2014-12-01T14:01:28Z</dcterms:modified>
</cp:coreProperties>
</file>